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0"/>
  </p:normalViewPr>
  <p:slideViewPr>
    <p:cSldViewPr snapToGrid="0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786E-F362-00C4-4E0D-3BDFE4123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3EEC5-742F-2E01-6678-F350E5993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9DC50-5BA5-0A27-D139-27CB5A1A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52406-8FC9-E563-EEAE-705C16E2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5C383-6672-92EE-BD06-8C7921AE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3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0552-23B7-961F-B676-9263B0EC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581AA-DAEB-9B02-E0C1-3FF74F032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DC6E2-3165-2F5C-BE9C-447AC367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67AD9-FF92-77D1-A8F9-71EF8C44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53FD7-D7F7-C571-1460-56C5E721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7928E-731F-5125-D750-BE82B9903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EC89A-95A7-EEF0-FBEA-1378AE38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7890B-A75B-A07B-DD86-43297EC3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B8FA0-0E95-B320-2925-1B409A947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12100-4406-0172-2266-CC06F91B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2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3E143-5814-554E-D2DC-EDA21D64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5742F-133E-6879-4E48-027E6590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1F54C-52E8-EEED-2788-AB1FC145E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B12A3-4755-056E-436D-28BA6C24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47AAA-234E-5410-5EA4-32102BA1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6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BD9BD-2061-2BE9-36E2-A779D5DD0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264B8-EDC1-3843-2621-9F7E449B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93D98-8BF1-F526-5E31-8A3D6AF1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977D5-38C6-93D7-6929-2D5D5FF2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43C1E-DC67-B624-6768-588FC35A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5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F6693-C47E-8670-40D7-30B621B0A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AC41F-1EEE-70A4-9662-848427AD5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EC23D-5F7B-C63C-3291-E8D591C3F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2101E-B15D-589E-782E-69DD4187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F4D58-C2AA-EEEF-014B-A4257B3C9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D51FD-22C9-EE98-BB9C-8357C3E4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5841-2293-9A49-A7F0-C92D6341B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86A6B-6A06-BAE4-C77D-54E230B59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E2B00-6503-1306-C057-0EEB8107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E7BDB7-68E1-E4C5-6AD7-0DE07AFB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0B4DDC-4741-33E2-F2CC-E8D539F7E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3F9D9-73F3-FB43-C110-F9BE4DA7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A5F0D5-C605-0785-CDE3-3A52ABA7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136D72-F2A2-DF99-96A1-B7BB27E0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986A6-8877-01E9-1DAE-675F3F5E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51B67-3134-DCB3-9051-3120908F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AFEE3-5BF1-BD21-FADE-021D0282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3CBB9-0076-5FDF-2FD5-C0CE9D45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FCCE6A-3811-710F-F58F-4AED3C4B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A6A0C4-98BA-FF08-F0A3-8C3CB5DF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B49A3-DD9A-9F83-84E4-3CFB93E7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5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1534-0AB8-D871-8209-598AFBCCF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7E72-926A-1AF1-8465-CB37F5DE3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A23CF-7DB6-B365-74F9-4F20FA5B0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2EBF0-F866-1D7B-0EB5-6CA053AF7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EF93B-FD7D-4C29-0802-8BC8DB83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A043A-76BD-136C-9EA2-09CF6F5F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2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3430-85EF-E4A1-91C5-E3AC0B0C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098718-E0DD-AC29-1926-AA7A8CAB9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2642A-07EE-CBE1-692B-D6C153D10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46ED1-5FA6-8290-7508-7AFB1E1E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EC838-1891-5A01-C51A-00E8F5AA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64E5B-DA92-A297-F24C-E487C7BF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3CBC5A-1774-50DC-E8E1-D8730233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A68BD-F9FD-C8C7-BED0-068269D21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4F45A-7E11-19D6-D821-6DB327F26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8DDB8C-B1AF-1547-984D-5F29A35E053C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6026B-7DEC-AA73-251E-E20513F2D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2DD26-5F99-4CDB-E9D4-89797CA1A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B6220-4D76-9F40-A4AB-C69E7D277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F2F5B4E-1B9C-E375-A90F-FA8B19753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15" y="1981253"/>
            <a:ext cx="6073845" cy="41909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C76F51-6E93-EA61-95C9-900355B57DAF}"/>
              </a:ext>
            </a:extLst>
          </p:cNvPr>
          <p:cNvSpPr txBox="1"/>
          <p:nvPr/>
        </p:nvSpPr>
        <p:spPr>
          <a:xfrm>
            <a:off x="0" y="6372225"/>
            <a:ext cx="12192000" cy="485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69A08B2E-BA61-4CED-3E44-06D133507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62200" cy="736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F9C6DB-7E7A-0B2E-0566-C1D2CD311832}"/>
              </a:ext>
            </a:extLst>
          </p:cNvPr>
          <p:cNvSpPr txBox="1"/>
          <p:nvPr/>
        </p:nvSpPr>
        <p:spPr>
          <a:xfrm>
            <a:off x="2362200" y="0"/>
            <a:ext cx="9829800" cy="736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6579DC-3F62-33C7-FA1A-B46AD94D7172}"/>
              </a:ext>
            </a:extLst>
          </p:cNvPr>
          <p:cNvSpPr txBox="1"/>
          <p:nvPr/>
        </p:nvSpPr>
        <p:spPr>
          <a:xfrm>
            <a:off x="1928819" y="893084"/>
            <a:ext cx="811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accent1"/>
                </a:solidFill>
              </a:rPr>
              <a:t>Michigan Future </a:t>
            </a:r>
            <a:r>
              <a:rPr lang="en-US" sz="2400" b="1" dirty="0">
                <a:solidFill>
                  <a:schemeClr val="accent1"/>
                </a:solidFill>
              </a:rPr>
              <a:t>Inc. adds Dr. Kimberly Andrews Espy to Board of Directors</a:t>
            </a:r>
          </a:p>
        </p:txBody>
      </p:sp>
    </p:spTree>
    <p:extLst>
      <p:ext uri="{BB962C8B-B14F-4D97-AF65-F5344CB8AC3E}">
        <p14:creationId xmlns:p14="http://schemas.microsoft.com/office/powerpoint/2010/main" val="78517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Cooney</dc:creator>
  <cp:lastModifiedBy>Patrick Cooney</cp:lastModifiedBy>
  <cp:revision>2</cp:revision>
  <dcterms:created xsi:type="dcterms:W3CDTF">2025-02-24T21:10:53Z</dcterms:created>
  <dcterms:modified xsi:type="dcterms:W3CDTF">2025-02-24T21:33:29Z</dcterms:modified>
</cp:coreProperties>
</file>